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CB2C62-DA9A-435F-8592-25809A05A3DF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998009-75A0-4A2B-99DB-F3E0DD6097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091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E998009-75A0-4A2B-99DB-F3E0DD609779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122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02934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735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849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312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311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015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996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092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444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623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718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18044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925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163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397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980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3147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084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109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jp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8F5E44D-87CC-464D-9B81-7D4A139FBFD2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FBF687E-B7E7-44A0-8125-FF623B8D2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32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  <p:sldLayoutId id="2147483695" r:id="rId18"/>
    <p:sldLayoutId id="2147483696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5.jpg"/><Relationship Id="rId4" Type="http://schemas.openxmlformats.org/officeDocument/2006/relationships/image" Target="../media/image6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BEED5469-08C1-4A99-BE3E-AC2B3F7FCA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5988"/>
            <a:ext cx="12191999" cy="6923987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FB0ECA-AD36-4A03-A6BF-C1D2FF19C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9760" y="365125"/>
            <a:ext cx="6617617" cy="6129943"/>
          </a:xfrm>
        </p:spPr>
        <p:txBody>
          <a:bodyPr>
            <a:normAutofit fontScale="90000"/>
          </a:bodyPr>
          <a:lstStyle/>
          <a:p>
            <a:pPr algn="ctr"/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о реализации инклюзивного проекта 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«Театр без границ» 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2023 год и 9 месяцев 2024 года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Северо-Енисейский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F2C0554-5FEE-447A-87FE-260E52F0A1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3895" y="0"/>
            <a:ext cx="2078916" cy="165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008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3A00BA-FD1B-4838-A545-77D0EE044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023" y="301658"/>
            <a:ext cx="8408709" cy="9176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Краткая история.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2023 году централизованная библиотечная система  Северо-енисейского района приняла участие в грантовом конкурсе «Полюс фонд» с проектом инклюзивного кукольного театра «Театр без границ», который был поддержан на сумму 179300 рублей.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2F3915D-F16E-4F61-9E6C-B25745654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9897" y="917675"/>
            <a:ext cx="6290389" cy="6826993"/>
          </a:xfrm>
        </p:spPr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работы – доступность для каждого, независимо от навыков и физических возможностей.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 ориентирован на детей от 6 лет и подростков до 18 лет.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Clr>
                <a:srgbClr val="B80E0F"/>
              </a:buClr>
              <a:buSzPct val="16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Подготовлена 2 спектакля.</a:t>
            </a:r>
            <a:endParaRPr lang="ru-RU" sz="160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Открытие «Театра без границ» состоялось 15 сентября 2023 года. На торжественном мероприятии присутствовали участники театра, их семьи, актеры театра «Самородок», педагоги и родители.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Подготовлено два кукольных спектакля.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6973635A-CB2C-4808-AC4C-AE1A1881B9C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886" y="2064469"/>
            <a:ext cx="4788816" cy="3223967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85753160-07DD-4615-A0DE-86B3BC8B8F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9869510-4484-4043-BAFA-5193EA828EC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A2EC4C0-9F80-474D-BB48-D95AED8EEF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3187" y="0"/>
            <a:ext cx="2078916" cy="165825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158BBB8-FC27-4B39-963E-E3AD0740089E}"/>
              </a:ext>
            </a:extLst>
          </p:cNvPr>
          <p:cNvSpPr/>
          <p:nvPr/>
        </p:nvSpPr>
        <p:spPr>
          <a:xfrm>
            <a:off x="11367554" y="5988303"/>
            <a:ext cx="363148" cy="3927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92388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988ECA-A662-4404-B315-09BBFB7D4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097" y="65988"/>
            <a:ext cx="11259516" cy="772999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Миссия театра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70E38D8-0D2A-40C9-8031-E07DE6F97B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386" y="160257"/>
            <a:ext cx="8729991" cy="3101417"/>
          </a:xfrm>
        </p:spPr>
        <p:txBody>
          <a:bodyPr>
            <a:norm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Clr>
                <a:srgbClr val="B80E0F"/>
              </a:buClr>
              <a:buSzPct val="16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оптимальных условий, способствующих адаптации и социализации подростков-инвалидов, подростков с ограниченными возможностями здоровья и их семей, посредством творческой, театральной и  художественной деятельности.</a:t>
            </a:r>
          </a:p>
          <a:p>
            <a:pPr algn="just"/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93783E1-7761-4472-98C9-23B6FBABCC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39488" y="1904938"/>
            <a:ext cx="5106183" cy="364817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46340BF-7D10-4F42-8E45-C0434A565E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680" y="2121031"/>
            <a:ext cx="4932175" cy="330880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C697719-8856-4937-81F6-0CC49AEE5A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1408" y="9859"/>
            <a:ext cx="2078916" cy="165825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0114A65-91D0-46DE-AD89-CD4AD9F86868}"/>
              </a:ext>
            </a:extLst>
          </p:cNvPr>
          <p:cNvSpPr/>
          <p:nvPr/>
        </p:nvSpPr>
        <p:spPr>
          <a:xfrm>
            <a:off x="11366561" y="6004874"/>
            <a:ext cx="358219" cy="377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309170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3AC251-DA41-45B3-AA90-6ED24BB88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94269"/>
            <a:ext cx="9193490" cy="98981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Инклюзивный театр организован на базе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центральной районной библиотеки им.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М.а.булгакова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725CC5B-7A3A-4B5A-AA74-07B43A32ABA4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375" y="1904938"/>
            <a:ext cx="5001704" cy="3545199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D8ABF9C-CB64-4C95-B5A9-1EB2BA0C6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764" y="1263193"/>
            <a:ext cx="4842236" cy="342192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3002427-21E9-41D3-A84C-09ACAB1225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7968" y="0"/>
            <a:ext cx="2078916" cy="165825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E0B3F54-8F98-4F39-92D1-61FC5CEF29D3}"/>
              </a:ext>
            </a:extLst>
          </p:cNvPr>
          <p:cNvSpPr/>
          <p:nvPr/>
        </p:nvSpPr>
        <p:spPr>
          <a:xfrm>
            <a:off x="11393079" y="6052008"/>
            <a:ext cx="323805" cy="3299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00915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FD42C0-97FC-4943-92CF-5DD627AAF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095" y="339364"/>
            <a:ext cx="9445658" cy="231899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Театральная игра дает возможности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стираются границы в обществе;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дети и подростки включаются в общественно-полезную деятельность;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творческое развитие;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коррекция высших психических функций;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сплочение коллектива;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новые знания и навыки.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65AC9BD5-E0FB-4DD3-9534-5814E606951A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048" y="1753386"/>
            <a:ext cx="2648931" cy="3830350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F3886BE5-80D4-4243-A173-BB3302B68927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265" y="2508135"/>
            <a:ext cx="3987538" cy="2660215"/>
          </a:xfr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E3E96F3-13EB-4B25-B02F-6AFC71F8AF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729" y="1753386"/>
            <a:ext cx="2648930" cy="383035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B36CA72-9FBF-471F-8EA2-9481156699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34194" y="1"/>
            <a:ext cx="2073897" cy="165911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4499235-4066-40C7-BB0A-DD493E8067A3}"/>
              </a:ext>
            </a:extLst>
          </p:cNvPr>
          <p:cNvSpPr/>
          <p:nvPr/>
        </p:nvSpPr>
        <p:spPr>
          <a:xfrm>
            <a:off x="11349872" y="5995447"/>
            <a:ext cx="358219" cy="3770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341707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FA1CFAB-BBB5-4CFF-A855-BD52F5DA0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1981" y="48107"/>
            <a:ext cx="2078916" cy="16582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E44B19-51E6-4650-869F-531DF4153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419" y="685800"/>
            <a:ext cx="8542561" cy="926184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Занятие «Мы вместе». </a:t>
            </a:r>
            <a:b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использованы игры-</a:t>
            </a:r>
            <a:r>
              <a:rPr lang="ru-RU" sz="1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ледорубовы</a:t>
            </a: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поощрение тактильных контактов, выполнение заданий в парах, в том числе с быстрой сменой партнёра (формат тренинга общения). Использование сюжетных песен, игровых танцев, традиционных народных игр с учётом возрастных особенностей подростков. </a:t>
            </a:r>
            <a:endParaRPr lang="ru-RU" sz="16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03E0B261-D57A-47FE-9D51-9852D936250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20" y="2063750"/>
            <a:ext cx="4937747" cy="3311525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E1DE8506-52BD-41E0-ABE1-0B539ADC53C4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338" y="2063749"/>
            <a:ext cx="5086350" cy="3311525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337CA8F-0A72-43D6-A8F7-7EB491BFAC4E}"/>
              </a:ext>
            </a:extLst>
          </p:cNvPr>
          <p:cNvSpPr/>
          <p:nvPr/>
        </p:nvSpPr>
        <p:spPr>
          <a:xfrm>
            <a:off x="11410688" y="6042580"/>
            <a:ext cx="344537" cy="3393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219699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AD26A5-55E1-41B9-9AD6-7B35BEE01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8797564" cy="1158140"/>
          </a:xfrm>
        </p:spPr>
        <p:txBody>
          <a:bodyPr>
            <a:normAutofit fontScale="90000"/>
          </a:bodyPr>
          <a:lstStyle/>
          <a:p>
            <a:pPr marL="13970" marR="8890" indent="13970" algn="ctr">
              <a:lnSpc>
                <a:spcPct val="101000"/>
              </a:lnSpc>
              <a:spcAft>
                <a:spcPts val="15"/>
              </a:spcAft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Занятие «Основы театральной культуры». 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ребята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получают ответ на такие вопросы, как: что такое театр, театральное искусство; какие представления бывают в театре: кто такие актеры; какие превращения происходят на сцене; как вести себя в театре.</a:t>
            </a:r>
            <a:br>
              <a:rPr lang="ru-RU" sz="4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8543CC0-DA30-40EA-ADD3-AE5EA08B0F10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843940"/>
            <a:ext cx="5074764" cy="3453924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D1D767E5-FAB8-4030-8307-235F22C6941E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37" y="1843940"/>
            <a:ext cx="5264412" cy="3453924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6965DDB-63B9-480C-8930-14851084BC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1408" y="16497"/>
            <a:ext cx="2078916" cy="165825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C790830-E652-471A-9B4C-D224E7F8E3A0}"/>
              </a:ext>
            </a:extLst>
          </p:cNvPr>
          <p:cNvSpPr/>
          <p:nvPr/>
        </p:nvSpPr>
        <p:spPr>
          <a:xfrm>
            <a:off x="11349872" y="6061435"/>
            <a:ext cx="386499" cy="3945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516495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5D2A14-3037-4DC4-99EA-DF6AD21E2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986" y="150829"/>
            <a:ext cx="8880050" cy="1693111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Занятие «Волшебная страна чувств». </a:t>
            </a:r>
            <a:b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Изучение дыхательных упражнений, постановка сценической речи, коммуникативные игры как способ творческого самораскрытия подростков-инвалидов и подростков с ОВЗ в условиях театральной деятельности.</a:t>
            </a:r>
            <a:endParaRPr lang="ru-RU" sz="16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CE31FE-2AF5-433B-8FBB-857B6831B9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758D18C-91CE-4FB4-8585-98AECFDD9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DE948C37-C103-4CC3-8BA0-6BF220156B0A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303" y="1738256"/>
            <a:ext cx="2678265" cy="3680167"/>
          </a:xfr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423E63B-248D-4BF4-A021-634E65C141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0834" y="0"/>
            <a:ext cx="2078916" cy="1658256"/>
          </a:xfrm>
          <a:prstGeom prst="rect">
            <a:avLst/>
          </a:prstGeom>
        </p:spPr>
      </p:pic>
      <p:pic>
        <p:nvPicPr>
          <p:cNvPr id="17" name="Объект 16">
            <a:extLst>
              <a:ext uri="{FF2B5EF4-FFF2-40B4-BE49-F238E27FC236}">
                <a16:creationId xmlns:a16="http://schemas.microsoft.com/office/drawing/2014/main" id="{753FAFFD-0070-46FA-B369-233DA37A6794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432" y="1738256"/>
            <a:ext cx="6457361" cy="3680167"/>
          </a:xfr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805F4D4-A3DE-4F3A-AEF7-09FF35C25675}"/>
              </a:ext>
            </a:extLst>
          </p:cNvPr>
          <p:cNvSpPr/>
          <p:nvPr/>
        </p:nvSpPr>
        <p:spPr>
          <a:xfrm>
            <a:off x="11415860" y="6014301"/>
            <a:ext cx="338731" cy="3582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787247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6E52C92-CC6D-48F9-9653-571E594B8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3127" y="0"/>
            <a:ext cx="2078916" cy="16582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76CD85-0E81-4FA5-B100-7FDB4076B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185684"/>
            <a:ext cx="8867326" cy="1658256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Мастер-класс «Волшебный мир театральных КУКОЛ».</a:t>
            </a:r>
            <a:b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Изготовление кукол для 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театрализованного представления к Новому году.</a:t>
            </a:r>
            <a:endParaRPr lang="ru-RU" sz="1800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1B26F98-142A-4F63-ACBB-EAF160C13233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891" y="1843940"/>
            <a:ext cx="4752791" cy="3531335"/>
          </a:xfrm>
        </p:spPr>
      </p:pic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144BE496-4F19-4180-A8E7-0232A22B9D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085" y="1843940"/>
            <a:ext cx="4840023" cy="3531335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83B7BB7-9EFD-4A23-ABFE-A6F5C498F600}"/>
              </a:ext>
            </a:extLst>
          </p:cNvPr>
          <p:cNvSpPr/>
          <p:nvPr/>
        </p:nvSpPr>
        <p:spPr>
          <a:xfrm>
            <a:off x="11349872" y="6014301"/>
            <a:ext cx="358219" cy="3676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42026457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16992F-77FF-42CE-BB06-F1E659B24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4276" y="-1"/>
            <a:ext cx="6721312" cy="1225487"/>
          </a:xfrm>
        </p:spPr>
        <p:txBody>
          <a:bodyPr>
            <a:normAutofit/>
          </a:bodyPr>
          <a:lstStyle/>
          <a:p>
            <a:pPr algn="ctr"/>
            <a:r>
              <a:rPr lang="ru-RU" sz="1600" dirty="0"/>
              <a:t>Автор Сказки новогоднего представления </a:t>
            </a:r>
            <a:br>
              <a:rPr lang="ru-RU" sz="1600" dirty="0"/>
            </a:br>
            <a:r>
              <a:rPr lang="ru-RU" sz="1600" dirty="0"/>
              <a:t>«новогодняя история» </a:t>
            </a:r>
            <a:br>
              <a:rPr lang="ru-RU" sz="1600" dirty="0"/>
            </a:br>
            <a:r>
              <a:rPr lang="ru-RU" sz="1600" dirty="0"/>
              <a:t>Леонид </a:t>
            </a:r>
            <a:r>
              <a:rPr lang="ru-RU" sz="1600" dirty="0" err="1"/>
              <a:t>агиенко</a:t>
            </a:r>
            <a:r>
              <a:rPr lang="ru-RU" sz="1600" dirty="0"/>
              <a:t>, проживающий в </a:t>
            </a:r>
            <a:r>
              <a:rPr lang="ru-RU" sz="1600" dirty="0" err="1"/>
              <a:t>гп</a:t>
            </a:r>
            <a:r>
              <a:rPr lang="ru-RU" sz="1600" dirty="0"/>
              <a:t> северо-енисейском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104DB397-FD06-4A77-931E-2581BEC94A53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/>
          <a:stretch>
            <a:fillRect/>
          </a:stretch>
        </p:blipFill>
        <p:spPr>
          <a:xfrm>
            <a:off x="8215962" y="1743959"/>
            <a:ext cx="2728558" cy="367830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33A8FC-84E8-476C-8B74-A55BBF8EC3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1407" y="0"/>
            <a:ext cx="2078916" cy="165825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76D3296-A004-4106-968E-D34B4DA8A2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69" y="1114835"/>
            <a:ext cx="3316789" cy="4429432"/>
          </a:xfrm>
          <a:prstGeom prst="rect">
            <a:avLst/>
          </a:prstGeom>
        </p:spPr>
      </p:pic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898F625E-DB95-43B3-9125-971FE27ECE50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854" y="1114835"/>
            <a:ext cx="3129699" cy="4429431"/>
          </a:xfr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CFE99EAE-F6D4-433F-AFEF-792B8D9F0024}"/>
              </a:ext>
            </a:extLst>
          </p:cNvPr>
          <p:cNvSpPr/>
          <p:nvPr/>
        </p:nvSpPr>
        <p:spPr>
          <a:xfrm>
            <a:off x="11302738" y="5986021"/>
            <a:ext cx="424206" cy="395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885484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CC1F19-EA8E-4984-BCB7-8D622B9B1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73489"/>
            <a:ext cx="8486479" cy="982314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Репетиция </a:t>
            </a:r>
            <a:b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показательного выступления кукольного театра в преддверии празднования Нового года «Новогодняя история».</a:t>
            </a:r>
            <a:endParaRPr lang="ru-RU" sz="1600" b="1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89A1303-1654-4811-9575-1076449CA3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95" y="1055803"/>
            <a:ext cx="7684024" cy="4373177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EB91B0E-B311-4E6F-81A5-ED62FFC94F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1982" y="54634"/>
            <a:ext cx="2078916" cy="165825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11310A1-5069-41B7-A44E-66728B2A07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813" y="1833085"/>
            <a:ext cx="2739820" cy="359589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BD2195D-DFCA-4A5B-B9AA-3C650F9246BC}"/>
              </a:ext>
            </a:extLst>
          </p:cNvPr>
          <p:cNvSpPr/>
          <p:nvPr/>
        </p:nvSpPr>
        <p:spPr>
          <a:xfrm>
            <a:off x="11274458" y="6052008"/>
            <a:ext cx="443060" cy="3299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616577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12D17F-A2CF-4068-A9D6-BB370DAC4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-245097"/>
            <a:ext cx="9577633" cy="2004196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Гастрольная деятельность 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образовательным учреждениям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гп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Северо-Енисейского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B7931E5-7B2F-4D82-B859-8F1894CB41AB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637" y="1400879"/>
            <a:ext cx="5303363" cy="3609511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4F784623-636A-4F6A-B202-421A1C96C4C1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866" y="1759099"/>
            <a:ext cx="5447743" cy="3609511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11F9993-142B-4A66-8A17-6DDEE242CB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7693" y="0"/>
            <a:ext cx="2078916" cy="165825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46092C9-4CD3-48DD-9039-57CBEB5B5EA9}"/>
              </a:ext>
            </a:extLst>
          </p:cNvPr>
          <p:cNvSpPr/>
          <p:nvPr/>
        </p:nvSpPr>
        <p:spPr>
          <a:xfrm>
            <a:off x="11283885" y="6052008"/>
            <a:ext cx="452486" cy="3299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747532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C06D296-4077-4213-ACDC-5EE937FAB1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3701" y="-29774"/>
            <a:ext cx="2078916" cy="16582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36386C-1421-4E4E-8576-F5D17806F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0"/>
            <a:ext cx="8062273" cy="1074656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Показательное выступление в детском саду «жарки»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0948719-F5CB-4D8A-B6DF-7D8CF77683A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86" y="1008284"/>
            <a:ext cx="7631084" cy="4275824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4BD8E91E-0CCD-4327-BC29-D8F71E6CF242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8860" y="1705868"/>
            <a:ext cx="2983757" cy="3818240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91A7B32-5B0B-4E36-94A2-78C41D6F804F}"/>
              </a:ext>
            </a:extLst>
          </p:cNvPr>
          <p:cNvSpPr/>
          <p:nvPr/>
        </p:nvSpPr>
        <p:spPr>
          <a:xfrm>
            <a:off x="11255604" y="6023728"/>
            <a:ext cx="452487" cy="3582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27501436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96ADBD-49E6-42AF-BCFC-DB07E11E2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103696"/>
            <a:ext cx="8590174" cy="952106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Фотовыставка «Тайны кукольного театра».</a:t>
            </a:r>
            <a:endParaRPr lang="ru-RU" sz="1600" b="1" dirty="0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490704A0-2F63-4B04-A08F-C1B4F720FD6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714" y="820131"/>
            <a:ext cx="2728727" cy="4722827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4E185BA-08FD-4B6F-B113-91E90B77AE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4847" y="0"/>
            <a:ext cx="2078916" cy="1658256"/>
          </a:xfrm>
          <a:prstGeom prst="rect">
            <a:avLst/>
          </a:prstGeom>
        </p:spPr>
      </p:pic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8A59EA0C-B661-4870-B9D8-277F91A9399F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94" y="820132"/>
            <a:ext cx="2818615" cy="4722827"/>
          </a:xfr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4D4C471-ABA3-48A1-BE1D-C691C4F2BD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622" y="1730134"/>
            <a:ext cx="3387366" cy="3812824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726DDED-DFC9-4ACE-9653-FA37635FAE64}"/>
              </a:ext>
            </a:extLst>
          </p:cNvPr>
          <p:cNvSpPr/>
          <p:nvPr/>
        </p:nvSpPr>
        <p:spPr>
          <a:xfrm>
            <a:off x="11302738" y="6014301"/>
            <a:ext cx="414780" cy="3582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091407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99C90D-07C2-4ACC-8ED4-DBF566462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41401"/>
            <a:ext cx="8939693" cy="1516855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Мастер-к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лас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 «Рождественские чудеса». 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Знакомство участников театра с символом Рождества Христова — Ангелом и изготовление объёмного сувенира из бумаги.</a:t>
            </a:r>
            <a:endParaRPr lang="ru-RU" sz="1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9A8FC1-8EE0-4ABA-BD13-8D40997DF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5493" y="0"/>
            <a:ext cx="2085013" cy="165825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EA53C93-968E-4D28-9DD1-6E578BC0BE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239" y="1799657"/>
            <a:ext cx="5119686" cy="3688160"/>
          </a:xfrm>
          <a:prstGeom prst="rect">
            <a:avLst/>
          </a:prstGeom>
        </p:spPr>
      </p:pic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75EC6411-C795-497D-B837-21DB2C0339EA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772" y="1799657"/>
            <a:ext cx="4969228" cy="3688160"/>
          </a:xfr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AE20402-5AEA-4FE8-A7E2-7A71101880D4}"/>
              </a:ext>
            </a:extLst>
          </p:cNvPr>
          <p:cNvSpPr/>
          <p:nvPr/>
        </p:nvSpPr>
        <p:spPr>
          <a:xfrm>
            <a:off x="11283885" y="6014301"/>
            <a:ext cx="426621" cy="3864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831152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2C2A8B-3C8E-44A8-9E75-219EB3DD7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-216816"/>
            <a:ext cx="9146356" cy="2054581"/>
          </a:xfrm>
        </p:spPr>
        <p:txBody>
          <a:bodyPr>
            <a:normAutofit/>
          </a:bodyPr>
          <a:lstStyle/>
          <a:p>
            <a:pPr marL="4445" marR="27305" indent="8890" algn="ctr">
              <a:lnSpc>
                <a:spcPct val="106000"/>
              </a:lnSpc>
              <a:spcAft>
                <a:spcPts val="800"/>
              </a:spcAft>
            </a:pP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Занятие «Мое пластилиновое тело». 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Развитие сценических движений. Работа с предметом с последующим ПФД (памяти физических действий). Точное воспроизведение действий без предмета, с использованием мышечной памяти, управление мышечными реакциями. 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E3DA61F-016C-4E5E-B665-5E8ADDA16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7213" y="0"/>
            <a:ext cx="2085013" cy="1658256"/>
          </a:xfrm>
          <a:prstGeom prst="rect">
            <a:avLst/>
          </a:prstGeom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id="{984C458C-303C-498A-B8A7-D3E63A9B30CA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710" y="1902406"/>
            <a:ext cx="3424516" cy="3615872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C7F86E5-3AF7-49A0-9560-49BA4CE20D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522" y="1929741"/>
            <a:ext cx="3424516" cy="356120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4B38088-2D79-4EAC-9E91-7C079AB862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84" y="2216572"/>
            <a:ext cx="3674179" cy="2755229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546CBF7-73CF-4454-8032-D627C723154E}"/>
              </a:ext>
            </a:extLst>
          </p:cNvPr>
          <p:cNvSpPr/>
          <p:nvPr/>
        </p:nvSpPr>
        <p:spPr>
          <a:xfrm>
            <a:off x="11236751" y="6033155"/>
            <a:ext cx="445475" cy="3299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41994575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3F7927-FD44-4EFB-9576-BD19BC29C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103696"/>
            <a:ext cx="10396882" cy="1734070"/>
          </a:xfrm>
        </p:spPr>
        <p:txBody>
          <a:bodyPr>
            <a:normAutofit/>
          </a:bodyPr>
          <a:lstStyle/>
          <a:p>
            <a:pPr marL="31750" algn="ctr">
              <a:lnSpc>
                <a:spcPct val="100000"/>
              </a:lnSpc>
              <a:spcAft>
                <a:spcPts val="50"/>
              </a:spcAft>
            </a:pPr>
            <a:r>
              <a:rPr lang="ru-RU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Мастер-класс «Волшебный мир театральных кукол». </a:t>
            </a:r>
            <a:b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Изготовление перчаточных кукол</a:t>
            </a:r>
            <a:b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для литературно-музыкальной композиции </a:t>
            </a:r>
            <a:b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sz="16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48E5963-D595-4F07-BDB1-E044E1702F3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098" y="1760126"/>
            <a:ext cx="5028493" cy="3671709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74186F-FE45-4D50-B428-C80E2C62E2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410" y="1760125"/>
            <a:ext cx="5411637" cy="367170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4DB171E-98A9-4386-B0D7-DC60FEBA9A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7786" y="0"/>
            <a:ext cx="2085013" cy="1658256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EAF73C9-E217-4377-B42D-CC3861A4C24A}"/>
              </a:ext>
            </a:extLst>
          </p:cNvPr>
          <p:cNvSpPr/>
          <p:nvPr/>
        </p:nvSpPr>
        <p:spPr>
          <a:xfrm>
            <a:off x="11274458" y="6061435"/>
            <a:ext cx="490194" cy="3299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42080178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35E789-5CFF-405E-A036-281E04683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73490"/>
            <a:ext cx="9202917" cy="1764276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Репетиция спектакля «машина времени», 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посвящённого 79-ой годовщине в Великой Отечественной войне. </a:t>
            </a:r>
            <a:endParaRPr lang="ru-RU" sz="18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E25DFF2-5432-4157-B17D-9B13578E871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86" y="1640828"/>
            <a:ext cx="5301114" cy="337940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8DE61B-950D-404F-94D5-C4B64FFCCA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262" y="1837765"/>
            <a:ext cx="5404701" cy="337940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C857375-D1C7-40C6-BDFC-EEAE436FD0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7213" y="73489"/>
            <a:ext cx="2085013" cy="1658256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F3AD970-FB1E-4E9A-A6B6-C1BDE0BA4695}"/>
              </a:ext>
            </a:extLst>
          </p:cNvPr>
          <p:cNvSpPr/>
          <p:nvPr/>
        </p:nvSpPr>
        <p:spPr>
          <a:xfrm>
            <a:off x="11283885" y="6061435"/>
            <a:ext cx="398341" cy="3393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18137282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E551E26-5858-4504-9A83-D321D43718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4602" y="0"/>
            <a:ext cx="2085013" cy="16582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44DAD8-74A2-4E9C-95C0-CD883511C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0"/>
            <a:ext cx="8844698" cy="1837765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Представление кукольного спектакля </a:t>
            </a:r>
            <a:b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 рассказу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леонида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агиенко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«машина времени», посвященного празднованию 79-ой годовщины в Великой </a:t>
            </a: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Отечественной войне</a:t>
            </a:r>
            <a:endParaRPr lang="ru-RU" sz="1600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820BACD9-CC22-4C88-8827-BFFA32335B4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45" y="1736594"/>
            <a:ext cx="5400046" cy="3851412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EE671ED-C355-4E6E-90B5-86CCEAC892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97" y="1736594"/>
            <a:ext cx="5133709" cy="3850282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BCECEC7-EB5F-4875-B8E4-6576453EC541}"/>
              </a:ext>
            </a:extLst>
          </p:cNvPr>
          <p:cNvSpPr/>
          <p:nvPr/>
        </p:nvSpPr>
        <p:spPr>
          <a:xfrm>
            <a:off x="11274458" y="6033155"/>
            <a:ext cx="471340" cy="348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19</a:t>
            </a:r>
          </a:p>
        </p:txBody>
      </p:sp>
    </p:spTree>
    <p:extLst>
      <p:ext uri="{BB962C8B-B14F-4D97-AF65-F5344CB8AC3E}">
        <p14:creationId xmlns:p14="http://schemas.microsoft.com/office/powerpoint/2010/main" val="15863872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EAB59D-3AC4-4ECB-8DF4-86B1901C8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-282804"/>
            <a:ext cx="8675015" cy="212057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Занятие «Вся жизнь — театр».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Итоговое отчётное мероприятие «Театра без границ», на котором участники представили свои результаты.</a:t>
            </a:r>
            <a:endParaRPr lang="ru-RU" sz="18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A4C27740-0504-453E-9799-FA85C450811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078" y="1988331"/>
            <a:ext cx="4971963" cy="3262135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6E6E964-2B47-4A2B-84D9-E147CB822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359" y="0"/>
            <a:ext cx="2085013" cy="165825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71447C0-CD76-46AF-8E58-9B66FDDB72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00" y="1489434"/>
            <a:ext cx="5631679" cy="3911597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4AADC0E-E898-49B9-910F-46C50D5E4609}"/>
              </a:ext>
            </a:extLst>
          </p:cNvPr>
          <p:cNvSpPr/>
          <p:nvPr/>
        </p:nvSpPr>
        <p:spPr>
          <a:xfrm>
            <a:off x="11265031" y="6014301"/>
            <a:ext cx="490194" cy="348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614332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C5533C-C3A1-45FD-A3EF-73EA8FBDA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2" y="179509"/>
            <a:ext cx="8024566" cy="640623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Публикация статей о реализации проекта в СМИ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51D7C7DF-983E-4F39-AF86-C51F34F8EE7F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864" y="740004"/>
            <a:ext cx="4112438" cy="4775140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9F4B3EA-BE1D-48A2-AA02-AAF455B591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0078" y="0"/>
            <a:ext cx="2085013" cy="16582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B5B3830-0EF2-4784-90AC-6724619F4F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651" y="740004"/>
            <a:ext cx="4112437" cy="4775140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483FDD0-4FE3-49C8-BC31-30A8CABBDE4B}"/>
              </a:ext>
            </a:extLst>
          </p:cNvPr>
          <p:cNvSpPr/>
          <p:nvPr/>
        </p:nvSpPr>
        <p:spPr>
          <a:xfrm>
            <a:off x="11265031" y="5976594"/>
            <a:ext cx="499620" cy="3959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18407629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2899F4-0167-4F10-B504-D2DC5B625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0"/>
            <a:ext cx="8929539" cy="92382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Отражение деятельности «театра без границ» 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официальном сайте МБУ «(Централизованная библиотечная система» </a:t>
            </a:r>
            <a:r>
              <a:rPr lang="ru-RU" sz="1600" u="sng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</a:rPr>
              <a:t>http://sevlib</a:t>
            </a: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.ru/, официальной странице Центральной районной </a:t>
            </a:r>
            <a:r>
              <a:rPr lang="ru-RU" sz="1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библиотекиим</a:t>
            </a: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М. А. Булгакова  </a:t>
            </a:r>
            <a:r>
              <a:rPr lang="ru-RU" sz="1600" u="sng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</a:rPr>
              <a:t>https://vk.com/se_cbs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D2453E7F-CBFF-467E-96F5-0DBA07B3EBD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774" y="923827"/>
            <a:ext cx="3159771" cy="4451448"/>
          </a:xfrm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id="{C739CC4D-5F78-47A4-B66A-0C5BA3329563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675" y="923827"/>
            <a:ext cx="3159771" cy="4451448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CE37F65-FE8D-4AC3-A484-02B71EEE03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1798" y="0"/>
            <a:ext cx="2085013" cy="165825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ADD73B0-6B78-4780-8FB4-4FA3B6BBFB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576" y="1847653"/>
            <a:ext cx="3196750" cy="3440784"/>
          </a:xfrm>
          <a:prstGeom prst="rect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04AD3AEA-99EF-4FEB-A010-69C6FC7BBB04}"/>
              </a:ext>
            </a:extLst>
          </p:cNvPr>
          <p:cNvSpPr/>
          <p:nvPr/>
        </p:nvSpPr>
        <p:spPr>
          <a:xfrm>
            <a:off x="11255604" y="6014301"/>
            <a:ext cx="461914" cy="348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33143125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F13DEC-8A56-4487-A2A7-CF7A64BE5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2" y="1338606"/>
            <a:ext cx="8911412" cy="505334"/>
          </a:xfrm>
        </p:spPr>
        <p:txBody>
          <a:bodyPr>
            <a:normAutofit fontScale="90000"/>
          </a:bodyPr>
          <a:lstStyle/>
          <a:p>
            <a:pPr marL="6350" indent="-6350"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Результаты «Мониторинг эффективности театральной деятельности».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анный мониторинг проведен на основе оценочных материалах (карта участника театра), которые позволяют проверять, экспортировать достижени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участников театра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и являются информацией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для коррекции проблем. </a:t>
            </a:r>
            <a:b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ru-RU" sz="4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9CE9D2-D776-4193-B1D3-ED75195E44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87DA8562-54F9-4CF6-B0CC-7D0A768054A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18356" y="2063396"/>
            <a:ext cx="4864491" cy="3311879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FA209E99-541A-4832-8D8F-0DBF6F6EED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D28BF110-2A00-4795-9B5B-0DB9DF98BB8D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6209858" y="2063396"/>
            <a:ext cx="4872824" cy="331187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AAECFAB-7943-492C-A16D-CDC766B8CD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7213" y="0"/>
            <a:ext cx="2085013" cy="1658256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CF7C334-DFD4-4227-8E93-FE8E735FF014}"/>
              </a:ext>
            </a:extLst>
          </p:cNvPr>
          <p:cNvSpPr/>
          <p:nvPr/>
        </p:nvSpPr>
        <p:spPr>
          <a:xfrm>
            <a:off x="11236751" y="6004874"/>
            <a:ext cx="518474" cy="377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8093857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07EBAA-D484-4676-B65B-F19E984D5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207390"/>
            <a:ext cx="10396882" cy="579748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10.06.2024 г. по 30.06.2024 г.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Центральная районная библиотека им.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М.А.Булгакова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приняла участие во втором грантовом конкурсе «Территория красноярского края» с продолжением проекта «театр без границ», в рамках которого будет изучаться теневой театр и развиваться гастрольная деятельность по образовательным учреждениям и близлежащим поселкам северо-енисейского района.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проекта: заведующий отделом обслуживания читателей Центральной районной библиотеки им.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М.А.Булгакова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Родионова Анна Геннадьевна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C20A4B2-6BA8-494F-A75B-049B4D11E323}"/>
              </a:ext>
            </a:extLst>
          </p:cNvPr>
          <p:cNvSpPr/>
          <p:nvPr/>
        </p:nvSpPr>
        <p:spPr>
          <a:xfrm>
            <a:off x="11265031" y="6004874"/>
            <a:ext cx="443060" cy="3676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38325868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442</TotalTime>
  <Words>776</Words>
  <Application>Microsoft Office PowerPoint</Application>
  <PresentationFormat>Широкоэкранный</PresentationFormat>
  <Paragraphs>73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Impact</vt:lpstr>
      <vt:lpstr>Times New Roman</vt:lpstr>
      <vt:lpstr>Главное мероприятие</vt:lpstr>
      <vt:lpstr>         Отчет о реализации инклюзивного проекта  «Театр без границ»  за 2023 год и 9 месяцев 2024 года  гп Северо-Енисейский 2024       </vt:lpstr>
      <vt:lpstr>Краткая история.  В 2023 году централизованная библиотечная система  Северо-енисейского района приняла участие в грантовом конкурсе «Полюс фонд» с проектом инклюзивного кукольного театра «Театр без границ», который был поддержан на сумму 179300 рублей.</vt:lpstr>
      <vt:lpstr>Миссия театра</vt:lpstr>
      <vt:lpstr>Инклюзивный театр организован на базе  центральной районной библиотеки им. М.а.булгакова</vt:lpstr>
      <vt:lpstr>Театральная игра дает возможности  - стираются границы в обществе; - дети и подростки включаются в общественно-полезную деятельность; - творческое развитие; - коррекция высших психических функций; - сплочение коллектива; - новые знания и навыки.   </vt:lpstr>
      <vt:lpstr>Занятие «Мы вместе».   использованы игры-ледорубовы, поощрение тактильных контактов, выполнение заданий в парах, в том числе с быстрой сменой партнёра (формат тренинга общения). Использование сюжетных песен, игровых танцев, традиционных народных игр с учётом возрастных особенностей подростков. </vt:lpstr>
      <vt:lpstr>Занятие «Основы театральной культуры».   ребята получают ответ на такие вопросы, как: что такое театр, театральное искусство; какие представления бывают в театре: кто такие актеры; какие превращения происходят на сцене; как вести себя в театре. </vt:lpstr>
      <vt:lpstr>Занятие «Волшебная страна чувств».   Изучение дыхательных упражнений, постановка сценической речи, коммуникативные игры как способ творческого самораскрытия подростков-инвалидов и подростков с ОВЗ в условиях театральной деятельности.</vt:lpstr>
      <vt:lpstr>Мастер-класс «Волшебный мир театральных КУКОЛ».   Изготовление кукол для  театрализованного представления к Новому году.</vt:lpstr>
      <vt:lpstr>Автор Сказки новогоднего представления  «новогодняя история»  Леонид агиенко, проживающий в гп северо-енисейском</vt:lpstr>
      <vt:lpstr>Репетиция  показательного выступления кукольного театра в преддверии празднования Нового года «Новогодняя история».</vt:lpstr>
      <vt:lpstr>Гастрольная деятельность  по образовательным учреждениям гп Северо-Енисейского</vt:lpstr>
      <vt:lpstr>Показательное выступление в детском саду «жарки»</vt:lpstr>
      <vt:lpstr>Фотовыставка «Тайны кукольного театра».</vt:lpstr>
      <vt:lpstr>Мастер-класс «Рождественские чудеса».  Знакомство участников театра с символом Рождества Христова — Ангелом и изготовление объёмного сувенира из бумаги.</vt:lpstr>
      <vt:lpstr> Занятие «Мое пластилиновое тело».  Развитие сценических движений. Работа с предметом с последующим ПФД (памяти физических действий). Точное воспроизведение действий без предмета, с использованием мышечной памяти, управление мышечными реакциями. </vt:lpstr>
      <vt:lpstr>Мастер-класс «Волшебный мир театральных кукол».  Изготовление перчаточных кукол  для литературно-музыкальной композиции   </vt:lpstr>
      <vt:lpstr>Репетиция спектакля «машина времени»,  посвящённого 79-ой годовщине в Великой Отечественной войне. </vt:lpstr>
      <vt:lpstr>Представление кукольного спектакля  по рассказу леонида агиенко «машина времени», посвященного празднованию 79-ой годовщины в Великой Отечественной войне</vt:lpstr>
      <vt:lpstr>Занятие «Вся жизнь — театр».  Итоговое отчётное мероприятие «Театра без границ», на котором участники представили свои результаты.</vt:lpstr>
      <vt:lpstr>Публикация статей о реализации проекта в СМИ</vt:lpstr>
      <vt:lpstr>Отражение деятельности «театра без границ»  на официальном сайте МБУ «(Централизованная библиотечная система» http://sevlib.ru/, официальной странице Центральной районной библиотекиим. М. А. Булгакова  https://vk.com/se_cbs</vt:lpstr>
      <vt:lpstr>Результаты «Мониторинг эффективности театральной деятельности».  Данный мониторинг проведен на основе оценочных материалах (карта участника театра), которые позволяют проверять, экспортировать достижения участников театра и являются информацией  для коррекции проблем.   </vt:lpstr>
      <vt:lpstr>С 10.06.2024 г. по 30.06.2024 г.  Центральная районная библиотека им. М.А.Булгакова приняла участие во втором грантовом конкурсе «Территория красноярского края» с продолжением проекта «театр без границ», в рамках которого будет изучаться теневой театр и развиваться гастрольная деятельность по образовательным учреждениям и близлежащим поселкам северо-енисейского района.  Руководитель проекта: заведующий отделом обслуживания читателей Центральной районной библиотеки им. М.А.Булгакова Родионова Анна Геннадьевна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Отчет о реализации инклюзивного проекта  «Театр без границ»  за 2023 год и 9 месяцев 2024 года  гп Северо-Енисейский 2024       </dc:title>
  <dc:creator>CRBnote1</dc:creator>
  <cp:lastModifiedBy>CRBnote1</cp:lastModifiedBy>
  <cp:revision>29</cp:revision>
  <dcterms:created xsi:type="dcterms:W3CDTF">2024-08-20T16:05:18Z</dcterms:created>
  <dcterms:modified xsi:type="dcterms:W3CDTF">2024-08-21T11:30:43Z</dcterms:modified>
</cp:coreProperties>
</file>